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5"/>
  </p:notesMasterIdLst>
  <p:sldIdLst>
    <p:sldId id="256" r:id="rId2"/>
    <p:sldId id="282" r:id="rId3"/>
    <p:sldId id="278" r:id="rId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Open Sans" panose="020B0606030504020204" pitchFamily="34" charset="0"/>
      <p:regular r:id="rId10"/>
      <p:bold r:id="rId11"/>
      <p:italic r:id="rId12"/>
      <p:boldItalic r:id="rId13"/>
    </p:embeddedFont>
    <p:embeddedFont>
      <p:font typeface="Source Sans Pro" panose="020B0503030403020204" pitchFamily="34" charset="0"/>
      <p:regular r:id="rId14"/>
      <p:bold r:id="rId15"/>
      <p:italic r:id="rId16"/>
      <p:boldItalic r:id="rId17"/>
    </p:embeddedFont>
    <p:embeddedFont>
      <p:font typeface="Source Sans Pro Light" panose="020B0604020202020204" pitchFamily="34" charset="0"/>
      <p:regular r:id="rId18"/>
      <p:italic r:id="rId19"/>
    </p:embeddedFont>
    <p:embeddedFont>
      <p:font typeface="Verdana" panose="020B060403050404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432">
          <p15:clr>
            <a:srgbClr val="9AA0A6"/>
          </p15:clr>
        </p15:guide>
        <p15:guide id="3" orient="horz" pos="302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7585"/>
    <a:srgbClr val="FFFFFF"/>
    <a:srgbClr val="EDEEF0"/>
    <a:srgbClr val="940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36F0866-1E35-4A08-9E21-202522595E41}">
  <a:tblStyle styleId="{036F0866-1E35-4A08-9E21-202522595E4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774" y="102"/>
      </p:cViewPr>
      <p:guideLst>
        <p:guide orient="horz" pos="1620"/>
        <p:guide pos="432"/>
        <p:guide orient="horz"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font" Target="fonts/font18.fntdata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font" Target="fonts/font1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36450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b362c98cb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b362c98cb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4933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aa5c5d06a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aa5c5d06a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cía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 txBox="1">
            <a:spLocks noGrp="1"/>
          </p:cNvSpPr>
          <p:nvPr>
            <p:ph type="sldNum" idx="12"/>
          </p:nvPr>
        </p:nvSpPr>
        <p:spPr>
          <a:xfrm>
            <a:off x="8458200" y="4800600"/>
            <a:ext cx="510900" cy="26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41" name="Google Shape;41;p12"/>
          <p:cNvSpPr txBox="1"/>
          <p:nvPr/>
        </p:nvSpPr>
        <p:spPr>
          <a:xfrm>
            <a:off x="6032000" y="4800600"/>
            <a:ext cx="23529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D9D9D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&lt; </a:t>
            </a:r>
            <a:r>
              <a:rPr lang="en-US" sz="800" u="sng">
                <a:solidFill>
                  <a:srgbClr val="D9D9D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Volver al índice</a:t>
            </a:r>
            <a:r>
              <a:rPr lang="en-US" sz="800">
                <a:solidFill>
                  <a:srgbClr val="D9D9D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  |</a:t>
            </a:r>
            <a:endParaRPr sz="800">
              <a:solidFill>
                <a:srgbClr val="D9D9D9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3"/>
          <p:cNvPicPr preferRelativeResize="0"/>
          <p:nvPr/>
        </p:nvPicPr>
        <p:blipFill rotWithShape="1">
          <a:blip r:embed="rId2">
            <a:alphaModFix/>
          </a:blip>
          <a:srcRect l="6252" t="48139" r="53748" b="10000"/>
          <a:stretch/>
        </p:blipFill>
        <p:spPr>
          <a:xfrm>
            <a:off x="571501" y="2476073"/>
            <a:ext cx="3657601" cy="2153077"/>
          </a:xfrm>
          <a:custGeom>
            <a:avLst/>
            <a:gdLst/>
            <a:ahLst/>
            <a:cxnLst/>
            <a:rect l="l" t="t" r="r" b="b"/>
            <a:pathLst>
              <a:path w="4876801" h="2870770" extrusionOk="0">
                <a:moveTo>
                  <a:pt x="0" y="0"/>
                </a:moveTo>
                <a:lnTo>
                  <a:pt x="4876801" y="0"/>
                </a:lnTo>
                <a:lnTo>
                  <a:pt x="4876801" y="2870770"/>
                </a:lnTo>
                <a:lnTo>
                  <a:pt x="0" y="287077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14"/>
          <p:cNvPicPr preferRelativeResize="0"/>
          <p:nvPr/>
        </p:nvPicPr>
        <p:blipFill rotWithShape="1">
          <a:blip r:embed="rId2">
            <a:alphaModFix/>
          </a:blip>
          <a:srcRect l="12996" t="17888" r="32916" b="12748"/>
          <a:stretch/>
        </p:blipFill>
        <p:spPr>
          <a:xfrm>
            <a:off x="497681" y="580240"/>
            <a:ext cx="2071007" cy="2249608"/>
          </a:xfrm>
          <a:custGeom>
            <a:avLst/>
            <a:gdLst/>
            <a:ahLst/>
            <a:cxnLst/>
            <a:rect l="l" t="t" r="r" b="b"/>
            <a:pathLst>
              <a:path w="2761342" h="2999477" extrusionOk="0">
                <a:moveTo>
                  <a:pt x="0" y="0"/>
                </a:moveTo>
                <a:lnTo>
                  <a:pt x="2761342" y="0"/>
                </a:lnTo>
                <a:lnTo>
                  <a:pt x="2761342" y="2999477"/>
                </a:lnTo>
                <a:lnTo>
                  <a:pt x="0" y="2999477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47" name="Google Shape;47;p14"/>
          <p:cNvPicPr preferRelativeResize="0"/>
          <p:nvPr/>
        </p:nvPicPr>
        <p:blipFill rotWithShape="1">
          <a:blip r:embed="rId2">
            <a:alphaModFix/>
          </a:blip>
          <a:srcRect l="29558" t="12166" r="16355" b="18471"/>
          <a:stretch/>
        </p:blipFill>
        <p:spPr>
          <a:xfrm>
            <a:off x="6575314" y="580240"/>
            <a:ext cx="2071007" cy="2249608"/>
          </a:xfrm>
          <a:custGeom>
            <a:avLst/>
            <a:gdLst/>
            <a:ahLst/>
            <a:cxnLst/>
            <a:rect l="l" t="t" r="r" b="b"/>
            <a:pathLst>
              <a:path w="2761343" h="2999477" extrusionOk="0">
                <a:moveTo>
                  <a:pt x="0" y="0"/>
                </a:moveTo>
                <a:lnTo>
                  <a:pt x="2761343" y="0"/>
                </a:lnTo>
                <a:lnTo>
                  <a:pt x="2761343" y="2999477"/>
                </a:lnTo>
                <a:lnTo>
                  <a:pt x="0" y="2999477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48" name="Google Shape;48;p14"/>
          <p:cNvPicPr preferRelativeResize="0"/>
          <p:nvPr/>
        </p:nvPicPr>
        <p:blipFill rotWithShape="1">
          <a:blip r:embed="rId2">
            <a:alphaModFix/>
          </a:blip>
          <a:srcRect l="24661" t="17888" r="17757" b="12748"/>
          <a:stretch/>
        </p:blipFill>
        <p:spPr>
          <a:xfrm>
            <a:off x="2963636" y="580240"/>
            <a:ext cx="3216729" cy="2249608"/>
          </a:xfrm>
          <a:custGeom>
            <a:avLst/>
            <a:gdLst/>
            <a:ahLst/>
            <a:cxnLst/>
            <a:rect l="l" t="t" r="r" b="b"/>
            <a:pathLst>
              <a:path w="4288972" h="2999477" extrusionOk="0">
                <a:moveTo>
                  <a:pt x="0" y="0"/>
                </a:moveTo>
                <a:lnTo>
                  <a:pt x="4288972" y="0"/>
                </a:lnTo>
                <a:lnTo>
                  <a:pt x="4288972" y="2999477"/>
                </a:lnTo>
                <a:lnTo>
                  <a:pt x="0" y="2999477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5"/>
          <p:cNvPicPr preferRelativeResize="0"/>
          <p:nvPr/>
        </p:nvPicPr>
        <p:blipFill rotWithShape="1">
          <a:blip r:embed="rId2">
            <a:alphaModFix/>
          </a:blip>
          <a:srcRect l="27131" t="9735" r="20982" b="9735"/>
          <a:stretch/>
        </p:blipFill>
        <p:spPr>
          <a:xfrm>
            <a:off x="4751264" y="500742"/>
            <a:ext cx="1927472" cy="4142015"/>
          </a:xfrm>
          <a:custGeom>
            <a:avLst/>
            <a:gdLst/>
            <a:ahLst/>
            <a:cxnLst/>
            <a:rect l="l" t="t" r="r" b="b"/>
            <a:pathLst>
              <a:path w="2569963" h="5522686" extrusionOk="0">
                <a:moveTo>
                  <a:pt x="0" y="0"/>
                </a:moveTo>
                <a:lnTo>
                  <a:pt x="2569963" y="0"/>
                </a:lnTo>
                <a:lnTo>
                  <a:pt x="2569963" y="5522686"/>
                </a:lnTo>
                <a:lnTo>
                  <a:pt x="0" y="5522686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52" name="Google Shape;52;p15"/>
          <p:cNvPicPr preferRelativeResize="0"/>
          <p:nvPr/>
        </p:nvPicPr>
        <p:blipFill rotWithShape="1">
          <a:blip r:embed="rId2">
            <a:alphaModFix/>
          </a:blip>
          <a:srcRect l="20712" t="14436" r="27401" b="20267"/>
          <a:stretch/>
        </p:blipFill>
        <p:spPr>
          <a:xfrm>
            <a:off x="598015" y="500743"/>
            <a:ext cx="1927472" cy="2071008"/>
          </a:xfrm>
          <a:custGeom>
            <a:avLst/>
            <a:gdLst/>
            <a:ahLst/>
            <a:cxnLst/>
            <a:rect l="l" t="t" r="r" b="b"/>
            <a:pathLst>
              <a:path w="2569963" h="2761344" extrusionOk="0">
                <a:moveTo>
                  <a:pt x="0" y="0"/>
                </a:moveTo>
                <a:lnTo>
                  <a:pt x="2569963" y="0"/>
                </a:lnTo>
                <a:lnTo>
                  <a:pt x="2569963" y="2761344"/>
                </a:lnTo>
                <a:lnTo>
                  <a:pt x="0" y="2761344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53" name="Google Shape;53;p15"/>
          <p:cNvPicPr preferRelativeResize="0"/>
          <p:nvPr/>
        </p:nvPicPr>
        <p:blipFill rotWithShape="1">
          <a:blip r:embed="rId2">
            <a:alphaModFix/>
          </a:blip>
          <a:srcRect l="16100" t="19593" r="32013" b="15114"/>
          <a:stretch/>
        </p:blipFill>
        <p:spPr>
          <a:xfrm>
            <a:off x="598014" y="2571750"/>
            <a:ext cx="1927472" cy="2071008"/>
          </a:xfrm>
          <a:custGeom>
            <a:avLst/>
            <a:gdLst/>
            <a:ahLst/>
            <a:cxnLst/>
            <a:rect l="l" t="t" r="r" b="b"/>
            <a:pathLst>
              <a:path w="2569963" h="2761344" extrusionOk="0">
                <a:moveTo>
                  <a:pt x="0" y="0"/>
                </a:moveTo>
                <a:lnTo>
                  <a:pt x="2569963" y="0"/>
                </a:lnTo>
                <a:lnTo>
                  <a:pt x="2569963" y="2761344"/>
                </a:lnTo>
                <a:lnTo>
                  <a:pt x="0" y="2761344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54" name="Google Shape;54;p15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ustom Layout">
  <p:cSld name="10_Custom Layou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6"/>
          <p:cNvPicPr preferRelativeResize="0"/>
          <p:nvPr/>
        </p:nvPicPr>
        <p:blipFill rotWithShape="1">
          <a:blip r:embed="rId2">
            <a:alphaModFix/>
          </a:blip>
          <a:srcRect l="10869" t="16230" r="21195" b="17793"/>
          <a:stretch/>
        </p:blipFill>
        <p:spPr>
          <a:xfrm>
            <a:off x="6800850" y="528638"/>
            <a:ext cx="1785938" cy="2149248"/>
          </a:xfrm>
          <a:custGeom>
            <a:avLst/>
            <a:gdLst/>
            <a:ahLst/>
            <a:cxnLst/>
            <a:rect l="l" t="t" r="r" b="b"/>
            <a:pathLst>
              <a:path w="2381250" h="2865664" extrusionOk="0">
                <a:moveTo>
                  <a:pt x="0" y="0"/>
                </a:moveTo>
                <a:lnTo>
                  <a:pt x="2381250" y="0"/>
                </a:lnTo>
                <a:lnTo>
                  <a:pt x="2381250" y="2865664"/>
                </a:lnTo>
                <a:lnTo>
                  <a:pt x="0" y="2865664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57" name="Google Shape;57;p16"/>
          <p:cNvPicPr preferRelativeResize="0"/>
          <p:nvPr/>
        </p:nvPicPr>
        <p:blipFill rotWithShape="1">
          <a:blip r:embed="rId3">
            <a:alphaModFix/>
          </a:blip>
          <a:srcRect l="16032" t="17008" r="16032" b="17015"/>
          <a:stretch/>
        </p:blipFill>
        <p:spPr>
          <a:xfrm>
            <a:off x="5014913" y="528638"/>
            <a:ext cx="1785938" cy="2149248"/>
          </a:xfrm>
          <a:custGeom>
            <a:avLst/>
            <a:gdLst/>
            <a:ahLst/>
            <a:cxnLst/>
            <a:rect l="l" t="t" r="r" b="b"/>
            <a:pathLst>
              <a:path w="2381250" h="2865664" extrusionOk="0">
                <a:moveTo>
                  <a:pt x="0" y="0"/>
                </a:moveTo>
                <a:lnTo>
                  <a:pt x="2381250" y="0"/>
                </a:lnTo>
                <a:lnTo>
                  <a:pt x="2381250" y="2865664"/>
                </a:lnTo>
                <a:lnTo>
                  <a:pt x="0" y="2865664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58" name="Google Shape;58;p16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>
  <p:cSld name="9_Custom Layou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7"/>
          <p:cNvPicPr preferRelativeResize="0"/>
          <p:nvPr/>
        </p:nvPicPr>
        <p:blipFill rotWithShape="1">
          <a:blip r:embed="rId2">
            <a:alphaModFix/>
          </a:blip>
          <a:srcRect l="19354" t="15648" r="17930" b="23129"/>
          <a:stretch/>
        </p:blipFill>
        <p:spPr>
          <a:xfrm>
            <a:off x="6747387" y="500743"/>
            <a:ext cx="1863827" cy="1959324"/>
          </a:xfrm>
          <a:custGeom>
            <a:avLst/>
            <a:gdLst/>
            <a:ahLst/>
            <a:cxnLst/>
            <a:rect l="l" t="t" r="r" b="b"/>
            <a:pathLst>
              <a:path w="2485103" h="2612432" extrusionOk="0">
                <a:moveTo>
                  <a:pt x="0" y="0"/>
                </a:moveTo>
                <a:lnTo>
                  <a:pt x="2485103" y="0"/>
                </a:lnTo>
                <a:lnTo>
                  <a:pt x="2485103" y="2612432"/>
                </a:lnTo>
                <a:lnTo>
                  <a:pt x="0" y="2612432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61" name="Google Shape;61;p17"/>
          <p:cNvPicPr preferRelativeResize="0"/>
          <p:nvPr/>
        </p:nvPicPr>
        <p:blipFill rotWithShape="1">
          <a:blip r:embed="rId2">
            <a:alphaModFix/>
          </a:blip>
          <a:srcRect l="18640" t="30359" r="18640" b="8418"/>
          <a:stretch/>
        </p:blipFill>
        <p:spPr>
          <a:xfrm>
            <a:off x="6747387" y="2683434"/>
            <a:ext cx="1863827" cy="1959324"/>
          </a:xfrm>
          <a:custGeom>
            <a:avLst/>
            <a:gdLst/>
            <a:ahLst/>
            <a:cxnLst/>
            <a:rect l="l" t="t" r="r" b="b"/>
            <a:pathLst>
              <a:path w="2485103" h="2612432" extrusionOk="0">
                <a:moveTo>
                  <a:pt x="0" y="0"/>
                </a:moveTo>
                <a:lnTo>
                  <a:pt x="2485103" y="0"/>
                </a:lnTo>
                <a:lnTo>
                  <a:pt x="2485103" y="2612432"/>
                </a:lnTo>
                <a:lnTo>
                  <a:pt x="0" y="2612432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62" name="Google Shape;62;p17"/>
          <p:cNvPicPr preferRelativeResize="0"/>
          <p:nvPr/>
        </p:nvPicPr>
        <p:blipFill rotWithShape="1">
          <a:blip r:embed="rId3">
            <a:alphaModFix/>
          </a:blip>
          <a:srcRect l="18640" t="9105" r="18640" b="19256"/>
          <a:stretch/>
        </p:blipFill>
        <p:spPr>
          <a:xfrm>
            <a:off x="4647421" y="1049482"/>
            <a:ext cx="1863827" cy="3044537"/>
          </a:xfrm>
          <a:custGeom>
            <a:avLst/>
            <a:gdLst/>
            <a:ahLst/>
            <a:cxnLst/>
            <a:rect l="l" t="t" r="r" b="b"/>
            <a:pathLst>
              <a:path w="2485103" h="4059382" extrusionOk="0">
                <a:moveTo>
                  <a:pt x="0" y="0"/>
                </a:moveTo>
                <a:lnTo>
                  <a:pt x="2485103" y="0"/>
                </a:lnTo>
                <a:lnTo>
                  <a:pt x="2485103" y="4059382"/>
                </a:lnTo>
                <a:lnTo>
                  <a:pt x="0" y="405938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63" name="Google Shape;63;p17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ustom Layout">
  <p:cSld name="11_Custom Layou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8"/>
          <p:cNvPicPr preferRelativeResize="0"/>
          <p:nvPr/>
        </p:nvPicPr>
        <p:blipFill rotWithShape="1">
          <a:blip r:embed="rId2">
            <a:alphaModFix/>
          </a:blip>
          <a:srcRect l="10682" t="12252" r="8082" b="10053"/>
          <a:stretch/>
        </p:blipFill>
        <p:spPr>
          <a:xfrm>
            <a:off x="619432" y="500744"/>
            <a:ext cx="4712111" cy="3174716"/>
          </a:xfrm>
          <a:custGeom>
            <a:avLst/>
            <a:gdLst/>
            <a:ahLst/>
            <a:cxnLst/>
            <a:rect l="l" t="t" r="r" b="b"/>
            <a:pathLst>
              <a:path w="6282814" h="4232955" extrusionOk="0">
                <a:moveTo>
                  <a:pt x="0" y="0"/>
                </a:moveTo>
                <a:lnTo>
                  <a:pt x="6282814" y="0"/>
                </a:lnTo>
                <a:lnTo>
                  <a:pt x="6282814" y="4232955"/>
                </a:lnTo>
                <a:lnTo>
                  <a:pt x="0" y="4232955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66" name="Google Shape;66;p18"/>
          <p:cNvPicPr preferRelativeResize="0"/>
          <p:nvPr/>
        </p:nvPicPr>
        <p:blipFill rotWithShape="1">
          <a:blip r:embed="rId2">
            <a:alphaModFix/>
          </a:blip>
          <a:srcRect l="55130" t="25817" r="17231" b="25817"/>
          <a:stretch/>
        </p:blipFill>
        <p:spPr>
          <a:xfrm>
            <a:off x="6332908" y="1583578"/>
            <a:ext cx="1603108" cy="1976345"/>
          </a:xfrm>
          <a:custGeom>
            <a:avLst/>
            <a:gdLst/>
            <a:ahLst/>
            <a:cxnLst/>
            <a:rect l="l" t="t" r="r" b="b"/>
            <a:pathLst>
              <a:path w="2137477" h="2635126" extrusionOk="0">
                <a:moveTo>
                  <a:pt x="0" y="0"/>
                </a:moveTo>
                <a:lnTo>
                  <a:pt x="2137477" y="0"/>
                </a:lnTo>
                <a:lnTo>
                  <a:pt x="2137477" y="2635126"/>
                </a:lnTo>
                <a:lnTo>
                  <a:pt x="0" y="2635126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ustom Layout">
  <p:cSld name="12_Custom Layou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9"/>
          <p:cNvPicPr preferRelativeResize="0"/>
          <p:nvPr/>
        </p:nvPicPr>
        <p:blipFill rotWithShape="1">
          <a:blip r:embed="rId2">
            <a:alphaModFix/>
          </a:blip>
          <a:srcRect l="22499" t="9735" r="16806" b="9735"/>
          <a:stretch/>
        </p:blipFill>
        <p:spPr>
          <a:xfrm>
            <a:off x="6563955" y="500744"/>
            <a:ext cx="2020529" cy="4142014"/>
          </a:xfrm>
          <a:custGeom>
            <a:avLst/>
            <a:gdLst/>
            <a:ahLst/>
            <a:cxnLst/>
            <a:rect l="l" t="t" r="r" b="b"/>
            <a:pathLst>
              <a:path w="2694039" h="5522685" extrusionOk="0">
                <a:moveTo>
                  <a:pt x="0" y="0"/>
                </a:moveTo>
                <a:lnTo>
                  <a:pt x="2694039" y="0"/>
                </a:lnTo>
                <a:lnTo>
                  <a:pt x="2694039" y="5522685"/>
                </a:lnTo>
                <a:lnTo>
                  <a:pt x="0" y="5522685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70" name="Google Shape;70;p19"/>
          <p:cNvPicPr preferRelativeResize="0"/>
          <p:nvPr/>
        </p:nvPicPr>
        <p:blipFill rotWithShape="1">
          <a:blip r:embed="rId2">
            <a:alphaModFix/>
          </a:blip>
          <a:srcRect l="19652" t="13069" r="19652" b="6401"/>
          <a:stretch/>
        </p:blipFill>
        <p:spPr>
          <a:xfrm>
            <a:off x="2391457" y="500744"/>
            <a:ext cx="2020529" cy="4142014"/>
          </a:xfrm>
          <a:custGeom>
            <a:avLst/>
            <a:gdLst/>
            <a:ahLst/>
            <a:cxnLst/>
            <a:rect l="l" t="t" r="r" b="b"/>
            <a:pathLst>
              <a:path w="2694039" h="5522685" extrusionOk="0">
                <a:moveTo>
                  <a:pt x="0" y="0"/>
                </a:moveTo>
                <a:lnTo>
                  <a:pt x="2694039" y="0"/>
                </a:lnTo>
                <a:lnTo>
                  <a:pt x="2694039" y="5522685"/>
                </a:lnTo>
                <a:lnTo>
                  <a:pt x="0" y="5522685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71" name="Google Shape;71;p19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ustom Layout">
  <p:cSld name="13_Custom Layou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20"/>
          <p:cNvPicPr preferRelativeResize="0"/>
          <p:nvPr/>
        </p:nvPicPr>
        <p:blipFill rotWithShape="1">
          <a:blip r:embed="rId2">
            <a:alphaModFix/>
          </a:blip>
          <a:srcRect l="12848" t="9735" r="50999" b="9735"/>
          <a:stretch/>
        </p:blipFill>
        <p:spPr>
          <a:xfrm>
            <a:off x="1174978" y="500743"/>
            <a:ext cx="3305746" cy="4142015"/>
          </a:xfrm>
          <a:custGeom>
            <a:avLst/>
            <a:gdLst/>
            <a:ahLst/>
            <a:cxnLst/>
            <a:rect l="l" t="t" r="r" b="b"/>
            <a:pathLst>
              <a:path w="4407661" h="5522686" extrusionOk="0">
                <a:moveTo>
                  <a:pt x="0" y="0"/>
                </a:moveTo>
                <a:lnTo>
                  <a:pt x="4407661" y="0"/>
                </a:lnTo>
                <a:lnTo>
                  <a:pt x="4407661" y="5522686"/>
                </a:lnTo>
                <a:lnTo>
                  <a:pt x="0" y="5522686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74" name="Google Shape;74;p20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1"/>
          <p:cNvSpPr/>
          <p:nvPr/>
        </p:nvSpPr>
        <p:spPr>
          <a:xfrm>
            <a:off x="4861813" y="2057544"/>
            <a:ext cx="4282200" cy="1872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7" name="Google Shape;77;p21"/>
          <p:cNvPicPr preferRelativeResize="0"/>
          <p:nvPr/>
        </p:nvPicPr>
        <p:blipFill rotWithShape="1">
          <a:blip r:embed="rId2">
            <a:alphaModFix/>
          </a:blip>
          <a:srcRect l="19104" t="9735" r="10813" b="9735"/>
          <a:stretch/>
        </p:blipFill>
        <p:spPr>
          <a:xfrm>
            <a:off x="2698956" y="500744"/>
            <a:ext cx="2162858" cy="4142014"/>
          </a:xfrm>
          <a:custGeom>
            <a:avLst/>
            <a:gdLst/>
            <a:ahLst/>
            <a:cxnLst/>
            <a:rect l="l" t="t" r="r" b="b"/>
            <a:pathLst>
              <a:path w="2883811" h="5522685" extrusionOk="0">
                <a:moveTo>
                  <a:pt x="0" y="0"/>
                </a:moveTo>
                <a:lnTo>
                  <a:pt x="2883811" y="0"/>
                </a:lnTo>
                <a:lnTo>
                  <a:pt x="2883811" y="5522685"/>
                </a:lnTo>
                <a:lnTo>
                  <a:pt x="0" y="5522685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78" name="Google Shape;78;p21"/>
          <p:cNvPicPr preferRelativeResize="0"/>
          <p:nvPr/>
        </p:nvPicPr>
        <p:blipFill rotWithShape="1">
          <a:blip r:embed="rId3">
            <a:alphaModFix/>
          </a:blip>
          <a:srcRect l="8193" t="11014" r="19807" b="26115"/>
          <a:stretch/>
        </p:blipFill>
        <p:spPr>
          <a:xfrm>
            <a:off x="5528953" y="2214563"/>
            <a:ext cx="1434647" cy="1715517"/>
          </a:xfrm>
          <a:custGeom>
            <a:avLst/>
            <a:gdLst/>
            <a:ahLst/>
            <a:cxnLst/>
            <a:rect l="l" t="t" r="r" b="b"/>
            <a:pathLst>
              <a:path w="1912863" h="2287356" extrusionOk="0">
                <a:moveTo>
                  <a:pt x="0" y="0"/>
                </a:moveTo>
                <a:lnTo>
                  <a:pt x="1912863" y="0"/>
                </a:lnTo>
                <a:lnTo>
                  <a:pt x="1912863" y="2287356"/>
                </a:lnTo>
                <a:lnTo>
                  <a:pt x="0" y="2287356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79" name="Google Shape;79;p21"/>
          <p:cNvPicPr preferRelativeResize="0"/>
          <p:nvPr/>
        </p:nvPicPr>
        <p:blipFill rotWithShape="1">
          <a:blip r:embed="rId3">
            <a:alphaModFix/>
          </a:blip>
          <a:srcRect l="7466" t="11014" r="20534" b="26115"/>
          <a:stretch/>
        </p:blipFill>
        <p:spPr>
          <a:xfrm>
            <a:off x="7097759" y="2214563"/>
            <a:ext cx="1434647" cy="1715517"/>
          </a:xfrm>
          <a:custGeom>
            <a:avLst/>
            <a:gdLst/>
            <a:ahLst/>
            <a:cxnLst/>
            <a:rect l="l" t="t" r="r" b="b"/>
            <a:pathLst>
              <a:path w="1912863" h="2287356" extrusionOk="0">
                <a:moveTo>
                  <a:pt x="0" y="0"/>
                </a:moveTo>
                <a:lnTo>
                  <a:pt x="1912863" y="0"/>
                </a:lnTo>
                <a:lnTo>
                  <a:pt x="1912863" y="2287356"/>
                </a:lnTo>
                <a:lnTo>
                  <a:pt x="0" y="2287356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80" name="Google Shape;80;p21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 rotWithShape="1">
          <a:blip r:embed="rId2">
            <a:alphaModFix/>
          </a:blip>
          <a:srcRect l="49303" t="9735" r="12193" b="9735"/>
          <a:stretch/>
        </p:blipFill>
        <p:spPr>
          <a:xfrm>
            <a:off x="4572011" y="500743"/>
            <a:ext cx="3520727" cy="4142015"/>
          </a:xfrm>
          <a:custGeom>
            <a:avLst/>
            <a:gdLst/>
            <a:ahLst/>
            <a:cxnLst/>
            <a:rect l="l" t="t" r="r" b="b"/>
            <a:pathLst>
              <a:path w="4694302" h="5522686" extrusionOk="0">
                <a:moveTo>
                  <a:pt x="0" y="0"/>
                </a:moveTo>
                <a:lnTo>
                  <a:pt x="4694302" y="0"/>
                </a:lnTo>
                <a:lnTo>
                  <a:pt x="4694302" y="5522686"/>
                </a:lnTo>
                <a:lnTo>
                  <a:pt x="0" y="5522686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1" name="Google Shape;11;p3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22"/>
          <p:cNvPicPr preferRelativeResize="0"/>
          <p:nvPr/>
        </p:nvPicPr>
        <p:blipFill rotWithShape="1">
          <a:blip r:embed="rId2">
            <a:alphaModFix/>
          </a:blip>
          <a:srcRect l="8644" t="10765" r="12341" b="10765"/>
          <a:stretch/>
        </p:blipFill>
        <p:spPr>
          <a:xfrm rot="10800000">
            <a:off x="2944559" y="871538"/>
            <a:ext cx="1543050" cy="1543050"/>
          </a:xfrm>
          <a:custGeom>
            <a:avLst/>
            <a:gdLst/>
            <a:ahLst/>
            <a:cxnLst/>
            <a:rect l="l" t="t" r="r" b="b"/>
            <a:pathLst>
              <a:path w="2057400" h="2057400" extrusionOk="0">
                <a:moveTo>
                  <a:pt x="2057400" y="2057400"/>
                </a:moveTo>
                <a:lnTo>
                  <a:pt x="0" y="2057400"/>
                </a:lnTo>
                <a:lnTo>
                  <a:pt x="0" y="0"/>
                </a:lnTo>
                <a:lnTo>
                  <a:pt x="2057400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83" name="Google Shape;83;p22"/>
          <p:cNvPicPr preferRelativeResize="0"/>
          <p:nvPr/>
        </p:nvPicPr>
        <p:blipFill rotWithShape="1">
          <a:blip r:embed="rId3">
            <a:alphaModFix/>
          </a:blip>
          <a:srcRect l="22431" t="18758" r="12324" b="16445"/>
          <a:stretch/>
        </p:blipFill>
        <p:spPr>
          <a:xfrm rot="10800000">
            <a:off x="4656392" y="1140402"/>
            <a:ext cx="1274185" cy="1274186"/>
          </a:xfrm>
          <a:custGeom>
            <a:avLst/>
            <a:gdLst/>
            <a:ahLst/>
            <a:cxnLst/>
            <a:rect l="l" t="t" r="r" b="b"/>
            <a:pathLst>
              <a:path w="1698914" h="1698914" extrusionOk="0">
                <a:moveTo>
                  <a:pt x="1698914" y="1698914"/>
                </a:moveTo>
                <a:lnTo>
                  <a:pt x="0" y="1698914"/>
                </a:lnTo>
                <a:lnTo>
                  <a:pt x="0" y="0"/>
                </a:lnTo>
                <a:lnTo>
                  <a:pt x="1698914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84" name="Google Shape;84;p22"/>
          <p:cNvPicPr preferRelativeResize="0"/>
          <p:nvPr/>
        </p:nvPicPr>
        <p:blipFill rotWithShape="1">
          <a:blip r:embed="rId2">
            <a:alphaModFix/>
          </a:blip>
          <a:srcRect l="8233" t="14265" r="12752" b="7266"/>
          <a:stretch/>
        </p:blipFill>
        <p:spPr>
          <a:xfrm rot="10800000">
            <a:off x="4656392" y="2557463"/>
            <a:ext cx="1543050" cy="1543050"/>
          </a:xfrm>
          <a:custGeom>
            <a:avLst/>
            <a:gdLst/>
            <a:ahLst/>
            <a:cxnLst/>
            <a:rect l="l" t="t" r="r" b="b"/>
            <a:pathLst>
              <a:path w="2057400" h="2057400" extrusionOk="0">
                <a:moveTo>
                  <a:pt x="2057400" y="2057400"/>
                </a:moveTo>
                <a:lnTo>
                  <a:pt x="0" y="2057400"/>
                </a:lnTo>
                <a:lnTo>
                  <a:pt x="0" y="0"/>
                </a:lnTo>
                <a:lnTo>
                  <a:pt x="2057400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85" name="Google Shape;85;p22"/>
          <p:cNvPicPr preferRelativeResize="0"/>
          <p:nvPr/>
        </p:nvPicPr>
        <p:blipFill rotWithShape="1">
          <a:blip r:embed="rId2">
            <a:alphaModFix/>
          </a:blip>
          <a:srcRect l="17374" t="17605" r="17381" b="17598"/>
          <a:stretch/>
        </p:blipFill>
        <p:spPr>
          <a:xfrm rot="10800000">
            <a:off x="3213423" y="2557464"/>
            <a:ext cx="1274186" cy="1274186"/>
          </a:xfrm>
          <a:custGeom>
            <a:avLst/>
            <a:gdLst/>
            <a:ahLst/>
            <a:cxnLst/>
            <a:rect l="l" t="t" r="r" b="b"/>
            <a:pathLst>
              <a:path w="1698914" h="1698914" extrusionOk="0">
                <a:moveTo>
                  <a:pt x="1698914" y="1698914"/>
                </a:moveTo>
                <a:lnTo>
                  <a:pt x="0" y="1698914"/>
                </a:lnTo>
                <a:lnTo>
                  <a:pt x="0" y="0"/>
                </a:lnTo>
                <a:lnTo>
                  <a:pt x="1698914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86" name="Google Shape;86;p22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3"/>
          <p:cNvPicPr preferRelativeResize="0"/>
          <p:nvPr/>
        </p:nvPicPr>
        <p:blipFill rotWithShape="1">
          <a:blip r:embed="rId2">
            <a:alphaModFix/>
          </a:blip>
          <a:srcRect l="28911" t="17533" r="17766" b="48650"/>
          <a:stretch/>
        </p:blipFill>
        <p:spPr>
          <a:xfrm>
            <a:off x="837896" y="901831"/>
            <a:ext cx="1545260" cy="1739298"/>
          </a:xfrm>
          <a:custGeom>
            <a:avLst/>
            <a:gdLst/>
            <a:ahLst/>
            <a:cxnLst/>
            <a:rect l="l" t="t" r="r" b="b"/>
            <a:pathLst>
              <a:path w="2060346" h="2319064" extrusionOk="0">
                <a:moveTo>
                  <a:pt x="0" y="0"/>
                </a:moveTo>
                <a:lnTo>
                  <a:pt x="2060346" y="0"/>
                </a:lnTo>
                <a:lnTo>
                  <a:pt x="2060346" y="2319064"/>
                </a:lnTo>
                <a:lnTo>
                  <a:pt x="0" y="2319064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89" name="Google Shape;89;p23"/>
          <p:cNvPicPr preferRelativeResize="0"/>
          <p:nvPr/>
        </p:nvPicPr>
        <p:blipFill rotWithShape="1">
          <a:blip r:embed="rId2">
            <a:alphaModFix/>
          </a:blip>
          <a:srcRect l="6431" t="9735" r="6422" b="9735"/>
          <a:stretch/>
        </p:blipFill>
        <p:spPr>
          <a:xfrm>
            <a:off x="3200399" y="500743"/>
            <a:ext cx="2525486" cy="4142015"/>
          </a:xfrm>
          <a:custGeom>
            <a:avLst/>
            <a:gdLst/>
            <a:ahLst/>
            <a:cxnLst/>
            <a:rect l="l" t="t" r="r" b="b"/>
            <a:pathLst>
              <a:path w="3367315" h="5522686" extrusionOk="0">
                <a:moveTo>
                  <a:pt x="0" y="0"/>
                </a:moveTo>
                <a:lnTo>
                  <a:pt x="3367315" y="0"/>
                </a:lnTo>
                <a:lnTo>
                  <a:pt x="3367315" y="5522686"/>
                </a:lnTo>
                <a:lnTo>
                  <a:pt x="0" y="5522686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90" name="Google Shape;90;p23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4"/>
          <p:cNvPicPr preferRelativeResize="0"/>
          <p:nvPr/>
        </p:nvPicPr>
        <p:blipFill rotWithShape="1">
          <a:blip r:embed="rId2">
            <a:alphaModFix/>
          </a:blip>
          <a:srcRect l="9989" t="17426" r="35956" b="22084"/>
          <a:stretch/>
        </p:blipFill>
        <p:spPr>
          <a:xfrm>
            <a:off x="-2486905" y="896472"/>
            <a:ext cx="4942595" cy="3111233"/>
          </a:xfrm>
          <a:custGeom>
            <a:avLst/>
            <a:gdLst/>
            <a:ahLst/>
            <a:cxnLst/>
            <a:rect l="l" t="t" r="r" b="b"/>
            <a:pathLst>
              <a:path w="6590126" h="4148311" extrusionOk="0">
                <a:moveTo>
                  <a:pt x="0" y="0"/>
                </a:moveTo>
                <a:lnTo>
                  <a:pt x="6590126" y="0"/>
                </a:lnTo>
                <a:lnTo>
                  <a:pt x="6590126" y="4148311"/>
                </a:lnTo>
                <a:lnTo>
                  <a:pt x="0" y="4148311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93" name="Google Shape;93;p24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5"/>
          <p:cNvSpPr/>
          <p:nvPr/>
        </p:nvSpPr>
        <p:spPr>
          <a:xfrm>
            <a:off x="4586288" y="500743"/>
            <a:ext cx="4013400" cy="4142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6" name="Google Shape;96;p25"/>
          <p:cNvPicPr preferRelativeResize="0"/>
          <p:nvPr/>
        </p:nvPicPr>
        <p:blipFill rotWithShape="1">
          <a:blip r:embed="rId2">
            <a:alphaModFix/>
          </a:blip>
          <a:srcRect l="35101" t="14156" r="34620" b="14562"/>
          <a:stretch/>
        </p:blipFill>
        <p:spPr>
          <a:xfrm>
            <a:off x="3508450" y="1132610"/>
            <a:ext cx="2161309" cy="2862176"/>
          </a:xfrm>
          <a:custGeom>
            <a:avLst/>
            <a:gdLst/>
            <a:ahLst/>
            <a:cxnLst/>
            <a:rect l="l" t="t" r="r" b="b"/>
            <a:pathLst>
              <a:path w="2881746" h="3816235" extrusionOk="0">
                <a:moveTo>
                  <a:pt x="0" y="0"/>
                </a:moveTo>
                <a:lnTo>
                  <a:pt x="2881746" y="0"/>
                </a:lnTo>
                <a:lnTo>
                  <a:pt x="2881746" y="3816235"/>
                </a:lnTo>
                <a:lnTo>
                  <a:pt x="0" y="3816235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97" name="Google Shape;97;p25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Custom Layout">
  <p:cSld name="20_Custom Layou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6"/>
          <p:cNvPicPr preferRelativeResize="0"/>
          <p:nvPr/>
        </p:nvPicPr>
        <p:blipFill rotWithShape="1">
          <a:blip r:embed="rId2">
            <a:alphaModFix/>
          </a:blip>
          <a:srcRect l="10306" t="13996" r="70677" b="14003"/>
          <a:stretch/>
        </p:blipFill>
        <p:spPr>
          <a:xfrm>
            <a:off x="942501" y="720091"/>
            <a:ext cx="1738786" cy="3703318"/>
          </a:xfrm>
          <a:custGeom>
            <a:avLst/>
            <a:gdLst/>
            <a:ahLst/>
            <a:cxnLst/>
            <a:rect l="l" t="t" r="r" b="b"/>
            <a:pathLst>
              <a:path w="2318382" h="4937758" extrusionOk="0">
                <a:moveTo>
                  <a:pt x="302595" y="0"/>
                </a:moveTo>
                <a:lnTo>
                  <a:pt x="2015787" y="0"/>
                </a:lnTo>
                <a:cubicBezTo>
                  <a:pt x="2182906" y="0"/>
                  <a:pt x="2318382" y="135476"/>
                  <a:pt x="2318382" y="302595"/>
                </a:cubicBezTo>
                <a:lnTo>
                  <a:pt x="2318382" y="4635163"/>
                </a:lnTo>
                <a:cubicBezTo>
                  <a:pt x="2318382" y="4802282"/>
                  <a:pt x="2182906" y="4937758"/>
                  <a:pt x="2015787" y="4937758"/>
                </a:cubicBezTo>
                <a:lnTo>
                  <a:pt x="302595" y="4937758"/>
                </a:lnTo>
                <a:cubicBezTo>
                  <a:pt x="135476" y="4937758"/>
                  <a:pt x="0" y="4802282"/>
                  <a:pt x="0" y="4635163"/>
                </a:cubicBezTo>
                <a:lnTo>
                  <a:pt x="0" y="302595"/>
                </a:lnTo>
                <a:cubicBezTo>
                  <a:pt x="0" y="135476"/>
                  <a:pt x="135476" y="0"/>
                  <a:pt x="302595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00" name="Google Shape;100;p26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Custom Layout">
  <p:cSld name="19_Custom Layou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7"/>
          <p:cNvSpPr/>
          <p:nvPr/>
        </p:nvSpPr>
        <p:spPr>
          <a:xfrm>
            <a:off x="0" y="-1"/>
            <a:ext cx="9144000" cy="2143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3" name="Google Shape;103;p27"/>
          <p:cNvPicPr preferRelativeResize="0"/>
          <p:nvPr/>
        </p:nvPicPr>
        <p:blipFill rotWithShape="1">
          <a:blip r:embed="rId2">
            <a:alphaModFix/>
          </a:blip>
          <a:srcRect l="14439" t="12062" r="13793" b="50475"/>
          <a:stretch/>
        </p:blipFill>
        <p:spPr>
          <a:xfrm>
            <a:off x="2914650" y="620485"/>
            <a:ext cx="3344635" cy="1926771"/>
          </a:xfrm>
          <a:custGeom>
            <a:avLst/>
            <a:gdLst/>
            <a:ahLst/>
            <a:cxnLst/>
            <a:rect l="l" t="t" r="r" b="b"/>
            <a:pathLst>
              <a:path w="4459514" h="2569028" extrusionOk="0">
                <a:moveTo>
                  <a:pt x="0" y="0"/>
                </a:moveTo>
                <a:lnTo>
                  <a:pt x="4459514" y="0"/>
                </a:lnTo>
                <a:lnTo>
                  <a:pt x="4459514" y="2569028"/>
                </a:lnTo>
                <a:lnTo>
                  <a:pt x="0" y="2569028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04" name="Google Shape;104;p27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2_Title Slid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4"/>
          <p:cNvPicPr preferRelativeResize="0"/>
          <p:nvPr/>
        </p:nvPicPr>
        <p:blipFill rotWithShape="1">
          <a:blip r:embed="rId2">
            <a:alphaModFix/>
          </a:blip>
          <a:srcRect l="49303" t="9735" r="12193" b="9735"/>
          <a:stretch/>
        </p:blipFill>
        <p:spPr>
          <a:xfrm>
            <a:off x="4572011" y="500743"/>
            <a:ext cx="3520727" cy="4142015"/>
          </a:xfrm>
          <a:custGeom>
            <a:avLst/>
            <a:gdLst/>
            <a:ahLst/>
            <a:cxnLst/>
            <a:rect l="l" t="t" r="r" b="b"/>
            <a:pathLst>
              <a:path w="4694302" h="5522686" extrusionOk="0">
                <a:moveTo>
                  <a:pt x="0" y="0"/>
                </a:moveTo>
                <a:lnTo>
                  <a:pt x="4694302" y="0"/>
                </a:lnTo>
                <a:lnTo>
                  <a:pt x="4694302" y="5522686"/>
                </a:lnTo>
                <a:lnTo>
                  <a:pt x="0" y="5522686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 l="49303" t="9735" r="12193" b="9735"/>
          <a:stretch/>
        </p:blipFill>
        <p:spPr>
          <a:xfrm>
            <a:off x="685811" y="500743"/>
            <a:ext cx="3520727" cy="4142015"/>
          </a:xfrm>
          <a:custGeom>
            <a:avLst/>
            <a:gdLst/>
            <a:ahLst/>
            <a:cxnLst/>
            <a:rect l="l" t="t" r="r" b="b"/>
            <a:pathLst>
              <a:path w="4694302" h="5522686" extrusionOk="0">
                <a:moveTo>
                  <a:pt x="0" y="0"/>
                </a:moveTo>
                <a:lnTo>
                  <a:pt x="4694302" y="0"/>
                </a:lnTo>
                <a:lnTo>
                  <a:pt x="4694302" y="5522686"/>
                </a:lnTo>
                <a:lnTo>
                  <a:pt x="0" y="5522686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6"/>
          <p:cNvPicPr preferRelativeResize="0"/>
          <p:nvPr/>
        </p:nvPicPr>
        <p:blipFill rotWithShape="1">
          <a:blip r:embed="rId2">
            <a:alphaModFix/>
          </a:blip>
          <a:srcRect l="7345" t="12780" r="65155" b="23059"/>
          <a:stretch/>
        </p:blipFill>
        <p:spPr>
          <a:xfrm>
            <a:off x="671513" y="657225"/>
            <a:ext cx="2514600" cy="3300178"/>
          </a:xfrm>
          <a:custGeom>
            <a:avLst/>
            <a:gdLst/>
            <a:ahLst/>
            <a:cxnLst/>
            <a:rect l="l" t="t" r="r" b="b"/>
            <a:pathLst>
              <a:path w="3352800" h="4400238" extrusionOk="0">
                <a:moveTo>
                  <a:pt x="0" y="0"/>
                </a:moveTo>
                <a:lnTo>
                  <a:pt x="3352800" y="0"/>
                </a:lnTo>
                <a:lnTo>
                  <a:pt x="3352800" y="4400238"/>
                </a:lnTo>
                <a:lnTo>
                  <a:pt x="0" y="4400238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1" name="Google Shape;21;p6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/>
          <p:nvPr/>
        </p:nvSpPr>
        <p:spPr>
          <a:xfrm rot="5400000">
            <a:off x="5804999" y="1107388"/>
            <a:ext cx="3597300" cy="3080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" name="Google Shape;24;p7"/>
          <p:cNvPicPr preferRelativeResize="0"/>
          <p:nvPr/>
        </p:nvPicPr>
        <p:blipFill rotWithShape="1">
          <a:blip r:embed="rId2">
            <a:alphaModFix/>
          </a:blip>
          <a:srcRect l="47227" t="22792" r="7905" b="17757"/>
          <a:stretch/>
        </p:blipFill>
        <p:spPr>
          <a:xfrm>
            <a:off x="4318269" y="2111828"/>
            <a:ext cx="4102599" cy="2334524"/>
          </a:xfrm>
          <a:custGeom>
            <a:avLst/>
            <a:gdLst/>
            <a:ahLst/>
            <a:cxnLst/>
            <a:rect l="l" t="t" r="r" b="b"/>
            <a:pathLst>
              <a:path w="5470132" h="3112699" extrusionOk="0">
                <a:moveTo>
                  <a:pt x="0" y="0"/>
                </a:moveTo>
                <a:lnTo>
                  <a:pt x="5470132" y="0"/>
                </a:lnTo>
                <a:lnTo>
                  <a:pt x="5470132" y="3112699"/>
                </a:lnTo>
                <a:lnTo>
                  <a:pt x="0" y="311269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5" name="Google Shape;25;p7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8"/>
          <p:cNvPicPr preferRelativeResize="0"/>
          <p:nvPr/>
        </p:nvPicPr>
        <p:blipFill rotWithShape="1">
          <a:blip r:embed="rId2">
            <a:alphaModFix/>
          </a:blip>
          <a:srcRect l="9460" t="12065" r="9468" b="36504"/>
          <a:stretch/>
        </p:blipFill>
        <p:spPr>
          <a:xfrm>
            <a:off x="865415" y="620485"/>
            <a:ext cx="7413171" cy="2645229"/>
          </a:xfrm>
          <a:custGeom>
            <a:avLst/>
            <a:gdLst/>
            <a:ahLst/>
            <a:cxnLst/>
            <a:rect l="l" t="t" r="r" b="b"/>
            <a:pathLst>
              <a:path w="9884228" h="3526972" extrusionOk="0">
                <a:moveTo>
                  <a:pt x="0" y="0"/>
                </a:moveTo>
                <a:lnTo>
                  <a:pt x="9884228" y="0"/>
                </a:lnTo>
                <a:lnTo>
                  <a:pt x="9884228" y="3526972"/>
                </a:lnTo>
                <a:lnTo>
                  <a:pt x="0" y="352697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8" name="Google Shape;28;p8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9"/>
          <p:cNvPicPr preferRelativeResize="0"/>
          <p:nvPr/>
        </p:nvPicPr>
        <p:blipFill rotWithShape="1">
          <a:blip r:embed="rId2">
            <a:alphaModFix/>
          </a:blip>
          <a:srcRect l="42835" t="9735" r="23613" b="9735"/>
          <a:stretch/>
        </p:blipFill>
        <p:spPr>
          <a:xfrm>
            <a:off x="3916816" y="500743"/>
            <a:ext cx="3067928" cy="4142015"/>
          </a:xfrm>
          <a:custGeom>
            <a:avLst/>
            <a:gdLst/>
            <a:ahLst/>
            <a:cxnLst/>
            <a:rect l="l" t="t" r="r" b="b"/>
            <a:pathLst>
              <a:path w="4090571" h="5522686" extrusionOk="0">
                <a:moveTo>
                  <a:pt x="0" y="0"/>
                </a:moveTo>
                <a:lnTo>
                  <a:pt x="4090571" y="0"/>
                </a:lnTo>
                <a:lnTo>
                  <a:pt x="4090571" y="5522686"/>
                </a:lnTo>
                <a:lnTo>
                  <a:pt x="0" y="5522686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1" name="Google Shape;31;p9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/>
          <p:nvPr/>
        </p:nvSpPr>
        <p:spPr>
          <a:xfrm>
            <a:off x="0" y="0"/>
            <a:ext cx="9144000" cy="1500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 l="9460" t="9721" r="9468" b="52170"/>
          <a:stretch/>
        </p:blipFill>
        <p:spPr>
          <a:xfrm>
            <a:off x="865414" y="500063"/>
            <a:ext cx="7413172" cy="1960110"/>
          </a:xfrm>
          <a:custGeom>
            <a:avLst/>
            <a:gdLst/>
            <a:ahLst/>
            <a:cxnLst/>
            <a:rect l="l" t="t" r="r" b="b"/>
            <a:pathLst>
              <a:path w="9884229" h="2613480" extrusionOk="0">
                <a:moveTo>
                  <a:pt x="0" y="0"/>
                </a:moveTo>
                <a:lnTo>
                  <a:pt x="9884229" y="0"/>
                </a:lnTo>
                <a:lnTo>
                  <a:pt x="9884229" y="2613480"/>
                </a:lnTo>
                <a:lnTo>
                  <a:pt x="0" y="261348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11"/>
          <p:cNvPicPr preferRelativeResize="0"/>
          <p:nvPr/>
        </p:nvPicPr>
        <p:blipFill rotWithShape="1">
          <a:blip r:embed="rId2">
            <a:alphaModFix/>
          </a:blip>
          <a:srcRect t="10000" r="67812" b="10000"/>
          <a:stretch/>
        </p:blipFill>
        <p:spPr>
          <a:xfrm>
            <a:off x="0" y="514350"/>
            <a:ext cx="2943225" cy="4114800"/>
          </a:xfrm>
          <a:custGeom>
            <a:avLst/>
            <a:gdLst/>
            <a:ahLst/>
            <a:cxnLst/>
            <a:rect l="l" t="t" r="r" b="b"/>
            <a:pathLst>
              <a:path w="3924300" h="5486400" extrusionOk="0">
                <a:moveTo>
                  <a:pt x="0" y="0"/>
                </a:moveTo>
                <a:lnTo>
                  <a:pt x="3924300" y="0"/>
                </a:lnTo>
                <a:lnTo>
                  <a:pt x="3924300" y="5486400"/>
                </a:lnTo>
                <a:lnTo>
                  <a:pt x="0" y="54864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8" name="Google Shape;38;p11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458209" y="48006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800">
                <a:solidFill>
                  <a:srgbClr val="B7B7B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buNone/>
              <a:defRPr sz="800">
                <a:solidFill>
                  <a:srgbClr val="B7B7B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buNone/>
              <a:defRPr sz="800">
                <a:solidFill>
                  <a:srgbClr val="B7B7B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buNone/>
              <a:defRPr sz="800">
                <a:solidFill>
                  <a:srgbClr val="B7B7B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buNone/>
              <a:defRPr sz="800">
                <a:solidFill>
                  <a:srgbClr val="B7B7B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buNone/>
              <a:defRPr sz="800">
                <a:solidFill>
                  <a:srgbClr val="B7B7B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buNone/>
              <a:defRPr sz="800">
                <a:solidFill>
                  <a:srgbClr val="B7B7B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buNone/>
              <a:defRPr sz="800">
                <a:solidFill>
                  <a:srgbClr val="B7B7B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buNone/>
              <a:defRPr sz="800">
                <a:solidFill>
                  <a:srgbClr val="B7B7B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7" name="Google Shape;7;p1"/>
          <p:cNvSpPr txBox="1"/>
          <p:nvPr/>
        </p:nvSpPr>
        <p:spPr>
          <a:xfrm>
            <a:off x="685800" y="4800600"/>
            <a:ext cx="17748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D9D9D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Junta de Andalucía</a:t>
            </a:r>
            <a:endParaRPr sz="800">
              <a:solidFill>
                <a:srgbClr val="D9D9D9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32">
          <p15:clr>
            <a:srgbClr val="EA4335"/>
          </p15:clr>
        </p15:guide>
        <p15:guide id="2" pos="5328">
          <p15:clr>
            <a:srgbClr val="EA4335"/>
          </p15:clr>
        </p15:guide>
        <p15:guide id="3" orient="horz" pos="315">
          <p15:clr>
            <a:srgbClr val="EA4335"/>
          </p15:clr>
        </p15:guide>
        <p15:guide id="4" orient="horz" pos="3024">
          <p15:clr>
            <a:srgbClr val="EA4335"/>
          </p15:clr>
        </p15:guide>
        <p15:guide id="5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8"/>
          <p:cNvSpPr/>
          <p:nvPr/>
        </p:nvSpPr>
        <p:spPr>
          <a:xfrm rot="10800000" flipH="1">
            <a:off x="5589335" y="-16139"/>
            <a:ext cx="3558831" cy="5176161"/>
          </a:xfrm>
          <a:custGeom>
            <a:avLst/>
            <a:gdLst/>
            <a:ahLst/>
            <a:cxnLst/>
            <a:rect l="l" t="t" r="r" b="b"/>
            <a:pathLst>
              <a:path w="7778866" h="6901548" extrusionOk="0">
                <a:moveTo>
                  <a:pt x="7777831" y="0"/>
                </a:moveTo>
                <a:cubicBezTo>
                  <a:pt x="7781417" y="2308042"/>
                  <a:pt x="7774244" y="4593506"/>
                  <a:pt x="7777830" y="6901548"/>
                </a:cubicBezTo>
                <a:lnTo>
                  <a:pt x="0" y="6901548"/>
                </a:lnTo>
                <a:lnTo>
                  <a:pt x="4961585" y="298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8"/>
          <p:cNvSpPr/>
          <p:nvPr/>
        </p:nvSpPr>
        <p:spPr>
          <a:xfrm>
            <a:off x="5981109" y="-6750"/>
            <a:ext cx="3162900" cy="5156575"/>
          </a:xfrm>
          <a:custGeom>
            <a:avLst/>
            <a:gdLst/>
            <a:ahLst/>
            <a:cxnLst/>
            <a:rect l="l" t="t" r="r" b="b"/>
            <a:pathLst>
              <a:path w="126516" h="206263" extrusionOk="0">
                <a:moveTo>
                  <a:pt x="81100" y="0"/>
                </a:moveTo>
                <a:lnTo>
                  <a:pt x="0" y="206263"/>
                </a:lnTo>
                <a:lnTo>
                  <a:pt x="126516" y="206263"/>
                </a:lnTo>
                <a:lnTo>
                  <a:pt x="12651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11" name="Google Shape;111;p28"/>
          <p:cNvSpPr/>
          <p:nvPr/>
        </p:nvSpPr>
        <p:spPr>
          <a:xfrm>
            <a:off x="687485" y="1514037"/>
            <a:ext cx="5405700" cy="12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TÍTULO PRESENTACIÓN</a:t>
            </a:r>
            <a:endParaRPr sz="4000" b="1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3" name="Google Shape;113;p28"/>
          <p:cNvSpPr/>
          <p:nvPr/>
        </p:nvSpPr>
        <p:spPr>
          <a:xfrm rot="10800000" flipH="1">
            <a:off x="0" y="-17422"/>
            <a:ext cx="1165800" cy="11658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7025" y="3968750"/>
            <a:ext cx="1197225" cy="11912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12;p28">
            <a:extLst>
              <a:ext uri="{FF2B5EF4-FFF2-40B4-BE49-F238E27FC236}">
                <a16:creationId xmlns:a16="http://schemas.microsoft.com/office/drawing/2014/main" id="{46E32ECF-DA88-4CBA-AF4C-30F37C30508A}"/>
              </a:ext>
            </a:extLst>
          </p:cNvPr>
          <p:cNvSpPr/>
          <p:nvPr/>
        </p:nvSpPr>
        <p:spPr>
          <a:xfrm>
            <a:off x="733784" y="2158137"/>
            <a:ext cx="2523900" cy="4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u="none" strike="noStrike" cap="none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Lorem ipsum dolor sit </a:t>
            </a:r>
            <a:r>
              <a:rPr lang="en-US" sz="1300" u="none" strike="noStrike" cap="none" dirty="0" err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amet</a:t>
            </a:r>
            <a:r>
              <a:rPr lang="en-US" sz="1300" u="none" strike="noStrike" cap="none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1300" u="none" strike="noStrike" cap="none" dirty="0" err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lacus</a:t>
            </a:r>
            <a:r>
              <a:rPr lang="en-US" sz="1300" u="none" strike="noStrike" cap="none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300" u="none" strike="noStrike" cap="none" dirty="0" err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nulla</a:t>
            </a:r>
            <a:r>
              <a:rPr lang="en-US" sz="1300" u="none" strike="noStrike" cap="none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ac </a:t>
            </a:r>
            <a:r>
              <a:rPr lang="en-US" sz="1300" u="none" strike="noStrike" cap="none" dirty="0" err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netus</a:t>
            </a:r>
            <a:r>
              <a:rPr lang="en-US" sz="1300" u="none" strike="noStrike" cap="none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300" u="none" strike="noStrike" cap="none" dirty="0" err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nibh</a:t>
            </a:r>
            <a:r>
              <a:rPr lang="en-US" sz="1300" u="none" strike="noStrike" cap="none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300" u="none" strike="noStrike" cap="none" dirty="0" err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aliquet</a:t>
            </a:r>
            <a:r>
              <a:rPr lang="en-US" sz="1300" dirty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300" dirty="0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380F9D74-218F-F655-2D67-A917570362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809" y="3909141"/>
            <a:ext cx="4100196" cy="8277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0"/>
          <p:cNvSpPr/>
          <p:nvPr/>
        </p:nvSpPr>
        <p:spPr>
          <a:xfrm rot="5400000">
            <a:off x="4515806" y="-3831300"/>
            <a:ext cx="114000" cy="777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8" name="Google Shape;138;p30"/>
          <p:cNvSpPr txBox="1">
            <a:spLocks noGrp="1"/>
          </p:cNvSpPr>
          <p:nvPr>
            <p:ph type="sldNum" idx="12"/>
          </p:nvPr>
        </p:nvSpPr>
        <p:spPr>
          <a:xfrm>
            <a:off x="8458200" y="4800600"/>
            <a:ext cx="510900" cy="26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0FE1CF3-AD44-4A8B-AE9F-F6BED77775BE}"/>
              </a:ext>
            </a:extLst>
          </p:cNvPr>
          <p:cNvSpPr/>
          <p:nvPr/>
        </p:nvSpPr>
        <p:spPr>
          <a:xfrm>
            <a:off x="504201" y="1208091"/>
            <a:ext cx="827232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Lorem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ipsum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dolor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sit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amet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,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consectetur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adipiscing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elit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.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Morbi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mollis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,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felis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at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venenatis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volutpat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, ante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nulla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maximus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nulla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, id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bibendum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neque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lectus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sed eros.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Vivamus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ut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cursus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justo, in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porttitor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felis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. Quisque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purus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arcu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,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vulputate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ac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tempor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nec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,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egestas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ac nunc. Sed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gravida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massa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quis eros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rutrum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condimentum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.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Etiam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ante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risus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,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dictum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in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ipsum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et,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pellentesque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tempor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sapien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.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Phasellus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pulvinar ex leo, a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consequat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ante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blandit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vel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.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Nulla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auctor,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nisi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a auctor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tincidunt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,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felis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ligula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auctor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elit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, in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vulputate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turpis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ante a ex.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Etiam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vulputate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felis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sed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erat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cursus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scelerisque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.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Duis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sed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dui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consequat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,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accumsan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erat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at,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iaculis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tellus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.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Nam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porta,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est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rhoncus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euismod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efficitur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, libero ante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tempor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nisi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, et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efficitur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lectus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metus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nec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metus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.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Nam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auctor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eu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diam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ac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dignissim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. Sed a odio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lectus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.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Lorem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ipsum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dolor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sit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amet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,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consectetur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adipiscing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elit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.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Nullam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molestie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,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quam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sed ultrices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cursus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,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metus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odio ornare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arcu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, non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pellentesque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nibh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quam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in magna.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Pellentesque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mattis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lacus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ut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lacus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mattis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,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dapibus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commodo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sem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malesuada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.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Class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aptent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taciti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sociosqu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ad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litora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torquent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per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conubia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nostra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, per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inceptos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himenaeos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.</a:t>
            </a:r>
            <a:endParaRPr lang="es-ES" sz="1600" dirty="0"/>
          </a:p>
        </p:txBody>
      </p:sp>
      <p:sp>
        <p:nvSpPr>
          <p:cNvPr id="8" name="5 CuadroTexto">
            <a:extLst>
              <a:ext uri="{FF2B5EF4-FFF2-40B4-BE49-F238E27FC236}">
                <a16:creationId xmlns:a16="http://schemas.microsoft.com/office/drawing/2014/main" id="{2AE6A068-B833-40E8-BE8A-A7D7C6C3251D}"/>
              </a:ext>
            </a:extLst>
          </p:cNvPr>
          <p:cNvSpPr txBox="1"/>
          <p:nvPr/>
        </p:nvSpPr>
        <p:spPr>
          <a:xfrm>
            <a:off x="504201" y="684871"/>
            <a:ext cx="8272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Foglihten" pitchFamily="50" charset="0"/>
              </a:rPr>
              <a:t>TÍTULO DIAPOSITIVA</a:t>
            </a:r>
          </a:p>
        </p:txBody>
      </p:sp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648EDACC-8AB9-C96D-B7D7-E9DBA1333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506" y="138056"/>
            <a:ext cx="2888478" cy="58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298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0"/>
          <p:cNvSpPr/>
          <p:nvPr/>
        </p:nvSpPr>
        <p:spPr>
          <a:xfrm>
            <a:off x="5825" y="0"/>
            <a:ext cx="9144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CAF6594A-A7EC-7AF4-1E53-95491C899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309" y="687135"/>
            <a:ext cx="4975382" cy="376922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78">
      <a:dk1>
        <a:srgbClr val="2B2B2B"/>
      </a:dk1>
      <a:lt1>
        <a:srgbClr val="FFFFFF"/>
      </a:lt1>
      <a:dk2>
        <a:srgbClr val="2B2B2B"/>
      </a:dk2>
      <a:lt2>
        <a:srgbClr val="FFFFFF"/>
      </a:lt2>
      <a:accent1>
        <a:srgbClr val="64A83F"/>
      </a:accent1>
      <a:accent2>
        <a:srgbClr val="18903D"/>
      </a:accent2>
      <a:accent3>
        <a:srgbClr val="949494"/>
      </a:accent3>
      <a:accent4>
        <a:srgbClr val="C9C9C9"/>
      </a:accent4>
      <a:accent5>
        <a:srgbClr val="E5E5E5"/>
      </a:accent5>
      <a:accent6>
        <a:srgbClr val="EFEFEF"/>
      </a:accent6>
      <a:hlink>
        <a:srgbClr val="006036"/>
      </a:hlink>
      <a:folHlink>
        <a:srgbClr val="70AD4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</TotalTime>
  <Words>231</Words>
  <Application>Microsoft Office PowerPoint</Application>
  <PresentationFormat>Presentación en pantalla (16:9)</PresentationFormat>
  <Paragraphs>5</Paragraphs>
  <Slides>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1" baseType="lpstr">
      <vt:lpstr>Verdana</vt:lpstr>
      <vt:lpstr>Open Sans</vt:lpstr>
      <vt:lpstr>Source Sans Pro</vt:lpstr>
      <vt:lpstr>Foglihten</vt:lpstr>
      <vt:lpstr>Calibri</vt:lpstr>
      <vt:lpstr>Arial</vt:lpstr>
      <vt:lpstr>Source Sans Pro Light</vt:lpstr>
      <vt:lpstr>Office Theme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Sandra Valentín Lucas</dc:creator>
  <cp:lastModifiedBy>Sandra Valentín Lucas</cp:lastModifiedBy>
  <cp:revision>34</cp:revision>
  <dcterms:modified xsi:type="dcterms:W3CDTF">2023-02-02T08:16:40Z</dcterms:modified>
</cp:coreProperties>
</file>